
<file path=[Content_Types].xml><?xml version="1.0" encoding="utf-8"?>
<Types xmlns="http://schemas.openxmlformats.org/package/2006/content-types"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79" r:id="rId5"/>
    <p:sldId id="285" r:id="rId6"/>
    <p:sldId id="286" r:id="rId7"/>
    <p:sldId id="287" r:id="rId8"/>
    <p:sldId id="289" r:id="rId9"/>
    <p:sldId id="290" r:id="rId10"/>
    <p:sldId id="288" r:id="rId11"/>
    <p:sldId id="291" r:id="rId12"/>
    <p:sldId id="294" r:id="rId13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7F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221C4B-A656-44B1-B0DF-6D3A03ABEE4B}" v="1" dt="2026-04-16T08:41:56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ban Forssell" userId="a8cb7b9b-f856-4276-bcf4-e1f80af5c375" providerId="ADAL" clId="{79F59FC1-4592-4CBC-BCE6-A796A489689A}"/>
    <pc:docChg chg="custSel addSld delSld modSld">
      <pc:chgData name="Urban Forssell" userId="a8cb7b9b-f856-4276-bcf4-e1f80af5c375" providerId="ADAL" clId="{79F59FC1-4592-4CBC-BCE6-A796A489689A}" dt="2026-04-16T08:43:36.139" v="166" actId="47"/>
      <pc:docMkLst>
        <pc:docMk/>
      </pc:docMkLst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3890953370" sldId="257"/>
        </pc:sldMkLst>
      </pc:sldChg>
      <pc:sldChg chg="del">
        <pc:chgData name="Urban Forssell" userId="a8cb7b9b-f856-4276-bcf4-e1f80af5c375" providerId="ADAL" clId="{79F59FC1-4592-4CBC-BCE6-A796A489689A}" dt="2026-04-16T08:43:36.139" v="166" actId="47"/>
        <pc:sldMkLst>
          <pc:docMk/>
          <pc:sldMk cId="584687642" sldId="258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956595017" sldId="259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3445945768" sldId="260"/>
        </pc:sldMkLst>
      </pc:sldChg>
      <pc:sldChg chg="del">
        <pc:chgData name="Urban Forssell" userId="a8cb7b9b-f856-4276-bcf4-e1f80af5c375" providerId="ADAL" clId="{79F59FC1-4592-4CBC-BCE6-A796A489689A}" dt="2026-04-16T08:38:51.294" v="0" actId="47"/>
        <pc:sldMkLst>
          <pc:docMk/>
          <pc:sldMk cId="451099981" sldId="261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680764122" sldId="262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492550385" sldId="263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07031079" sldId="264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155968072" sldId="266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3004060295" sldId="267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667622074" sldId="269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3939297008" sldId="270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1713733170" sldId="271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15809456" sldId="272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143044529" sldId="273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1772418973" sldId="274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1181218064" sldId="275"/>
        </pc:sldMkLst>
      </pc:sldChg>
      <pc:sldChg chg="del">
        <pc:chgData name="Urban Forssell" userId="a8cb7b9b-f856-4276-bcf4-e1f80af5c375" providerId="ADAL" clId="{79F59FC1-4592-4CBC-BCE6-A796A489689A}" dt="2026-04-16T08:43:36.139" v="166" actId="47"/>
        <pc:sldMkLst>
          <pc:docMk/>
          <pc:sldMk cId="2206399340" sldId="276"/>
        </pc:sldMkLst>
      </pc:sldChg>
      <pc:sldChg chg="del">
        <pc:chgData name="Urban Forssell" userId="a8cb7b9b-f856-4276-bcf4-e1f80af5c375" providerId="ADAL" clId="{79F59FC1-4592-4CBC-BCE6-A796A489689A}" dt="2026-04-16T08:38:51.294" v="0" actId="47"/>
        <pc:sldMkLst>
          <pc:docMk/>
          <pc:sldMk cId="520793647" sldId="278"/>
        </pc:sldMkLst>
      </pc:sldChg>
      <pc:sldChg chg="modSp mod">
        <pc:chgData name="Urban Forssell" userId="a8cb7b9b-f856-4276-bcf4-e1f80af5c375" providerId="ADAL" clId="{79F59FC1-4592-4CBC-BCE6-A796A489689A}" dt="2026-04-16T08:41:03.231" v="154" actId="20577"/>
        <pc:sldMkLst>
          <pc:docMk/>
          <pc:sldMk cId="337850768" sldId="279"/>
        </pc:sldMkLst>
        <pc:spChg chg="mod">
          <ac:chgData name="Urban Forssell" userId="a8cb7b9b-f856-4276-bcf4-e1f80af5c375" providerId="ADAL" clId="{79F59FC1-4592-4CBC-BCE6-A796A489689A}" dt="2026-04-16T08:39:41.114" v="84" actId="20577"/>
          <ac:spMkLst>
            <pc:docMk/>
            <pc:sldMk cId="337850768" sldId="279"/>
            <ac:spMk id="4" creationId="{80CFF484-21C9-5048-8D5D-72666CA9989D}"/>
          </ac:spMkLst>
        </pc:spChg>
        <pc:spChg chg="mod">
          <ac:chgData name="Urban Forssell" userId="a8cb7b9b-f856-4276-bcf4-e1f80af5c375" providerId="ADAL" clId="{79F59FC1-4592-4CBC-BCE6-A796A489689A}" dt="2026-04-16T08:41:03.231" v="154" actId="20577"/>
          <ac:spMkLst>
            <pc:docMk/>
            <pc:sldMk cId="337850768" sldId="279"/>
            <ac:spMk id="7" creationId="{C5FD7698-F784-D642-9451-6642DC1D7A0D}"/>
          </ac:spMkLst>
        </pc:spChg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4285954382" sldId="280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3568219527" sldId="281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951282499" sldId="282"/>
        </pc:sldMkLst>
      </pc:sldChg>
      <pc:sldChg chg="del">
        <pc:chgData name="Urban Forssell" userId="a8cb7b9b-f856-4276-bcf4-e1f80af5c375" providerId="ADAL" clId="{79F59FC1-4592-4CBC-BCE6-A796A489689A}" dt="2026-04-16T08:43:27.805" v="165" actId="47"/>
        <pc:sldMkLst>
          <pc:docMk/>
          <pc:sldMk cId="2153125239" sldId="283"/>
        </pc:sldMkLst>
      </pc:sldChg>
      <pc:sldChg chg="del">
        <pc:chgData name="Urban Forssell" userId="a8cb7b9b-f856-4276-bcf4-e1f80af5c375" providerId="ADAL" clId="{79F59FC1-4592-4CBC-BCE6-A796A489689A}" dt="2026-04-16T08:38:51.294" v="0" actId="47"/>
        <pc:sldMkLst>
          <pc:docMk/>
          <pc:sldMk cId="2238326734" sldId="284"/>
        </pc:sldMkLst>
      </pc:sldChg>
      <pc:sldChg chg="modSp add mod">
        <pc:chgData name="Urban Forssell" userId="a8cb7b9b-f856-4276-bcf4-e1f80af5c375" providerId="ADAL" clId="{79F59FC1-4592-4CBC-BCE6-A796A489689A}" dt="2026-04-16T08:42:09.528" v="156" actId="207"/>
        <pc:sldMkLst>
          <pc:docMk/>
          <pc:sldMk cId="1925276644" sldId="285"/>
        </pc:sldMkLst>
        <pc:spChg chg="mod">
          <ac:chgData name="Urban Forssell" userId="a8cb7b9b-f856-4276-bcf4-e1f80af5c375" providerId="ADAL" clId="{79F59FC1-4592-4CBC-BCE6-A796A489689A}" dt="2026-04-16T08:42:09.528" v="156" actId="207"/>
          <ac:spMkLst>
            <pc:docMk/>
            <pc:sldMk cId="1925276644" sldId="285"/>
            <ac:spMk id="4" creationId="{5B01D3F9-5AA0-D8F5-00E8-77C7BE47B70D}"/>
          </ac:spMkLst>
        </pc:spChg>
      </pc:sldChg>
      <pc:sldChg chg="modSp add mod">
        <pc:chgData name="Urban Forssell" userId="a8cb7b9b-f856-4276-bcf4-e1f80af5c375" providerId="ADAL" clId="{79F59FC1-4592-4CBC-BCE6-A796A489689A}" dt="2026-04-16T08:42:13.219" v="157" actId="207"/>
        <pc:sldMkLst>
          <pc:docMk/>
          <pc:sldMk cId="3303122948" sldId="286"/>
        </pc:sldMkLst>
        <pc:spChg chg="mod">
          <ac:chgData name="Urban Forssell" userId="a8cb7b9b-f856-4276-bcf4-e1f80af5c375" providerId="ADAL" clId="{79F59FC1-4592-4CBC-BCE6-A796A489689A}" dt="2026-04-16T08:42:13.219" v="157" actId="207"/>
          <ac:spMkLst>
            <pc:docMk/>
            <pc:sldMk cId="3303122948" sldId="286"/>
            <ac:spMk id="2" creationId="{CD53FBE6-AA95-A35F-6DB5-360CEAA20F33}"/>
          </ac:spMkLst>
        </pc:spChg>
      </pc:sldChg>
      <pc:sldChg chg="modSp add mod">
        <pc:chgData name="Urban Forssell" userId="a8cb7b9b-f856-4276-bcf4-e1f80af5c375" providerId="ADAL" clId="{79F59FC1-4592-4CBC-BCE6-A796A489689A}" dt="2026-04-16T08:42:16.107" v="158" actId="207"/>
        <pc:sldMkLst>
          <pc:docMk/>
          <pc:sldMk cId="1917002750" sldId="287"/>
        </pc:sldMkLst>
        <pc:spChg chg="mod">
          <ac:chgData name="Urban Forssell" userId="a8cb7b9b-f856-4276-bcf4-e1f80af5c375" providerId="ADAL" clId="{79F59FC1-4592-4CBC-BCE6-A796A489689A}" dt="2026-04-16T08:42:16.107" v="158" actId="207"/>
          <ac:spMkLst>
            <pc:docMk/>
            <pc:sldMk cId="1917002750" sldId="287"/>
            <ac:spMk id="2" creationId="{F4FA6768-8391-F6A2-81FA-A836B0AB3F7A}"/>
          </ac:spMkLst>
        </pc:spChg>
      </pc:sldChg>
      <pc:sldChg chg="modSp add mod">
        <pc:chgData name="Urban Forssell" userId="a8cb7b9b-f856-4276-bcf4-e1f80af5c375" providerId="ADAL" clId="{79F59FC1-4592-4CBC-BCE6-A796A489689A}" dt="2026-04-16T08:42:28.331" v="161" actId="207"/>
        <pc:sldMkLst>
          <pc:docMk/>
          <pc:sldMk cId="1859517006" sldId="288"/>
        </pc:sldMkLst>
        <pc:spChg chg="mod">
          <ac:chgData name="Urban Forssell" userId="a8cb7b9b-f856-4276-bcf4-e1f80af5c375" providerId="ADAL" clId="{79F59FC1-4592-4CBC-BCE6-A796A489689A}" dt="2026-04-16T08:42:28.331" v="161" actId="207"/>
          <ac:spMkLst>
            <pc:docMk/>
            <pc:sldMk cId="1859517006" sldId="288"/>
            <ac:spMk id="2" creationId="{DE6E0B09-8149-33E9-1209-397DE4ADE238}"/>
          </ac:spMkLst>
        </pc:spChg>
      </pc:sldChg>
      <pc:sldChg chg="modSp add mod">
        <pc:chgData name="Urban Forssell" userId="a8cb7b9b-f856-4276-bcf4-e1f80af5c375" providerId="ADAL" clId="{79F59FC1-4592-4CBC-BCE6-A796A489689A}" dt="2026-04-16T08:42:19.683" v="159" actId="207"/>
        <pc:sldMkLst>
          <pc:docMk/>
          <pc:sldMk cId="3043188990" sldId="289"/>
        </pc:sldMkLst>
        <pc:spChg chg="mod">
          <ac:chgData name="Urban Forssell" userId="a8cb7b9b-f856-4276-bcf4-e1f80af5c375" providerId="ADAL" clId="{79F59FC1-4592-4CBC-BCE6-A796A489689A}" dt="2026-04-16T08:42:19.683" v="159" actId="207"/>
          <ac:spMkLst>
            <pc:docMk/>
            <pc:sldMk cId="3043188990" sldId="289"/>
            <ac:spMk id="2" creationId="{3C3B734A-5E79-CB03-7129-59379B40554E}"/>
          </ac:spMkLst>
        </pc:spChg>
      </pc:sldChg>
      <pc:sldChg chg="modSp add mod">
        <pc:chgData name="Urban Forssell" userId="a8cb7b9b-f856-4276-bcf4-e1f80af5c375" providerId="ADAL" clId="{79F59FC1-4592-4CBC-BCE6-A796A489689A}" dt="2026-04-16T08:42:24.194" v="160" actId="207"/>
        <pc:sldMkLst>
          <pc:docMk/>
          <pc:sldMk cId="810518173" sldId="290"/>
        </pc:sldMkLst>
        <pc:spChg chg="mod">
          <ac:chgData name="Urban Forssell" userId="a8cb7b9b-f856-4276-bcf4-e1f80af5c375" providerId="ADAL" clId="{79F59FC1-4592-4CBC-BCE6-A796A489689A}" dt="2026-04-16T08:42:24.194" v="160" actId="207"/>
          <ac:spMkLst>
            <pc:docMk/>
            <pc:sldMk cId="810518173" sldId="290"/>
            <ac:spMk id="2" creationId="{5B05BEF3-0E72-326B-39B0-38DFDBD212BE}"/>
          </ac:spMkLst>
        </pc:spChg>
      </pc:sldChg>
      <pc:sldChg chg="modSp add mod">
        <pc:chgData name="Urban Forssell" userId="a8cb7b9b-f856-4276-bcf4-e1f80af5c375" providerId="ADAL" clId="{79F59FC1-4592-4CBC-BCE6-A796A489689A}" dt="2026-04-16T08:42:58.922" v="164" actId="6549"/>
        <pc:sldMkLst>
          <pc:docMk/>
          <pc:sldMk cId="574226841" sldId="291"/>
        </pc:sldMkLst>
        <pc:spChg chg="mod">
          <ac:chgData name="Urban Forssell" userId="a8cb7b9b-f856-4276-bcf4-e1f80af5c375" providerId="ADAL" clId="{79F59FC1-4592-4CBC-BCE6-A796A489689A}" dt="2026-04-16T08:42:58.922" v="164" actId="6549"/>
          <ac:spMkLst>
            <pc:docMk/>
            <pc:sldMk cId="574226841" sldId="291"/>
            <ac:spMk id="2" creationId="{2372B3BE-4C42-C9DF-5102-8C8E3E7D6427}"/>
          </ac:spMkLst>
        </pc:spChg>
      </pc:sldChg>
      <pc:sldChg chg="modSp add mod">
        <pc:chgData name="Urban Forssell" userId="a8cb7b9b-f856-4276-bcf4-e1f80af5c375" providerId="ADAL" clId="{79F59FC1-4592-4CBC-BCE6-A796A489689A}" dt="2026-04-16T08:42:50.922" v="163" actId="207"/>
        <pc:sldMkLst>
          <pc:docMk/>
          <pc:sldMk cId="698226576" sldId="294"/>
        </pc:sldMkLst>
        <pc:spChg chg="mod">
          <ac:chgData name="Urban Forssell" userId="a8cb7b9b-f856-4276-bcf4-e1f80af5c375" providerId="ADAL" clId="{79F59FC1-4592-4CBC-BCE6-A796A489689A}" dt="2026-04-16T08:42:50.922" v="163" actId="207"/>
          <ac:spMkLst>
            <pc:docMk/>
            <pc:sldMk cId="698226576" sldId="294"/>
            <ac:spMk id="2" creationId="{5E1FDF45-938F-BBE5-D442-7FBD2743B6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FF984-6964-D545-B76E-50F3DE178BFD}" type="datetimeFigureOut">
              <a:rPr lang="en-SE" smtClean="0"/>
              <a:t>04/16/2026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096B4-97CB-1B49-BD97-05847ECA8F2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2233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76006EC-63FF-5445-8BB2-4678A1B027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8" b="88"/>
          <a:stretch/>
        </p:blipFill>
        <p:spPr>
          <a:xfrm rot="16910522">
            <a:off x="1578563" y="-2284199"/>
            <a:ext cx="8105918" cy="105449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A76D6D-26C7-214A-AD10-1BD600918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978" y="3429000"/>
            <a:ext cx="9848021" cy="102518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F0999-25C0-4245-A883-4A5778E7E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9979" y="4651512"/>
            <a:ext cx="9848021" cy="6062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2E2DE5-B4D8-6C44-AB24-C35D537049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9979" y="1881304"/>
            <a:ext cx="8648173" cy="126438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0A36DDA-AD49-F540-82B5-0B1191C87C24}"/>
              </a:ext>
            </a:extLst>
          </p:cNvPr>
          <p:cNvSpPr/>
          <p:nvPr userDrawn="1"/>
        </p:nvSpPr>
        <p:spPr>
          <a:xfrm>
            <a:off x="-1105786" y="-2679405"/>
            <a:ext cx="14268893" cy="267940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t" anchorCtr="0"/>
          <a:lstStyle/>
          <a:p>
            <a:pPr algn="l"/>
            <a:endParaRPr lang="en-SE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BB5ACA-6859-9D48-8F0F-E4397458D0EC}"/>
              </a:ext>
            </a:extLst>
          </p:cNvPr>
          <p:cNvSpPr/>
          <p:nvPr userDrawn="1"/>
        </p:nvSpPr>
        <p:spPr>
          <a:xfrm>
            <a:off x="-528084" y="6855454"/>
            <a:ext cx="14268893" cy="267940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t" anchorCtr="0"/>
          <a:lstStyle/>
          <a:p>
            <a:pPr algn="l"/>
            <a:endParaRPr lang="en-SE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64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CCFC3E1-13C2-4144-AEE5-B7614D71A3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069673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04B775-4A99-024C-A57E-5D424ED9B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2616" y="634310"/>
            <a:ext cx="4895850" cy="1325563"/>
          </a:xfrm>
        </p:spPr>
        <p:txBody>
          <a:bodyPr anchor="ctr" anchorCtr="0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2645B-3C8C-E648-A5AC-9CBC00BC0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52616" y="2121409"/>
            <a:ext cx="4895850" cy="372694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862E-0CFA-5E4C-8BD6-B37DBEE5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DDCB-D9A3-9849-A1DA-65AD31E40D63}" type="datetime1">
              <a:rPr lang="sv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AB53-52CD-9E41-8827-27E87794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5205E-6AB7-4146-958A-FD204B39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0707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B775-4A99-024C-A57E-5D424ED9B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4310"/>
            <a:ext cx="4895850" cy="1325563"/>
          </a:xfrm>
        </p:spPr>
        <p:txBody>
          <a:bodyPr anchor="ctr" anchorCtr="0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2645B-3C8C-E648-A5AC-9CBC00BC0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21409"/>
            <a:ext cx="4895850" cy="372694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862E-0CFA-5E4C-8BD6-B37DBEE5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33B9-2D79-7A41-96A3-E58CB41240F8}" type="datetime1">
              <a:rPr lang="sv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AB53-52CD-9E41-8827-27E87794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5205E-6AB7-4146-958A-FD204B39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CCFC3E1-13C2-4144-AEE5-B7614D71A3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3021673"/>
            <a:ext cx="3048000" cy="304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2078D480-2A02-8A4D-B164-5700D374A8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144000" y="-23528"/>
            <a:ext cx="3048000" cy="304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C9BED3-8A29-0549-842A-96AA69AD00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-2891"/>
            <a:ext cx="3048000" cy="3027363"/>
          </a:xfrm>
          <a:solidFill>
            <a:schemeClr val="accent3"/>
          </a:solidFill>
        </p:spPr>
        <p:txBody>
          <a:bodyPr lIns="360000" tIns="612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D6294D40-77B5-AE49-9408-0E7C66691E5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44000" y="3024472"/>
            <a:ext cx="3048000" cy="3045201"/>
          </a:xfrm>
          <a:solidFill>
            <a:schemeClr val="accent4"/>
          </a:solidFill>
        </p:spPr>
        <p:txBody>
          <a:bodyPr lIns="360000" tIns="612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8AE3B2-9437-3C4B-A402-4AD7FAA1B577}"/>
              </a:ext>
            </a:extLst>
          </p:cNvPr>
          <p:cNvSpPr txBox="1"/>
          <p:nvPr userDrawn="1"/>
        </p:nvSpPr>
        <p:spPr>
          <a:xfrm>
            <a:off x="-3200400" y="0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/>
              <a:t>Change color on the squares by clicking on your object  and choose “Format Shape”</a:t>
            </a:r>
          </a:p>
        </p:txBody>
      </p:sp>
    </p:spTree>
    <p:extLst>
      <p:ext uri="{BB962C8B-B14F-4D97-AF65-F5344CB8AC3E}">
        <p14:creationId xmlns:p14="http://schemas.microsoft.com/office/powerpoint/2010/main" val="4233210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E060D7-D056-1444-869B-1C0EC843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669C-1C61-4F4D-9608-AFD528BC5B5D}" type="datetime1">
              <a:rPr lang="sv-SE" smtClean="0"/>
              <a:t>2026-04-16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2CCF0-7079-6346-A7C1-FE51474F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FB92B-D0A7-E049-A4B9-4BA54FDA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D7BA9D89-FE68-844B-86B0-1FE0AA21ED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020997"/>
            <a:ext cx="3048000" cy="304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C930D723-07DE-584A-B6DF-FF4F5959B15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48000" y="-27003"/>
            <a:ext cx="3048000" cy="304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07D5E616-8265-3940-B0CC-9CAC22DEFD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-6366"/>
            <a:ext cx="3048000" cy="3027363"/>
          </a:xfrm>
          <a:solidFill>
            <a:schemeClr val="accent1"/>
          </a:solidFill>
        </p:spPr>
        <p:txBody>
          <a:bodyPr lIns="360000" tIns="612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E6E18AF3-2192-AE45-BB90-B1D0C2800B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3020997"/>
            <a:ext cx="3048000" cy="3048000"/>
          </a:xfrm>
          <a:solidFill>
            <a:schemeClr val="accent4"/>
          </a:solidFill>
        </p:spPr>
        <p:txBody>
          <a:bodyPr lIns="360000" tIns="612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D91B371C-BF25-DD40-91C7-8B2F14E150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0" y="3020997"/>
            <a:ext cx="3048000" cy="304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B334056C-F167-434B-85A6-2BA2CAD394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144000" y="-27003"/>
            <a:ext cx="3048000" cy="304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7234B53E-568A-384D-AB60-5BF922960D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6000" y="-6366"/>
            <a:ext cx="3048000" cy="3027363"/>
          </a:xfrm>
          <a:solidFill>
            <a:schemeClr val="accent3"/>
          </a:solidFill>
        </p:spPr>
        <p:txBody>
          <a:bodyPr lIns="360000" tIns="612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85227A0F-0C81-B44B-B5E4-38A7283739D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144000" y="3020996"/>
            <a:ext cx="3048000" cy="3048000"/>
          </a:xfrm>
          <a:solidFill>
            <a:schemeClr val="accent1"/>
          </a:solidFill>
        </p:spPr>
        <p:txBody>
          <a:bodyPr lIns="360000" tIns="612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D94616-F07B-4B47-80D9-82E5C0526145}"/>
              </a:ext>
            </a:extLst>
          </p:cNvPr>
          <p:cNvSpPr txBox="1"/>
          <p:nvPr userDrawn="1"/>
        </p:nvSpPr>
        <p:spPr>
          <a:xfrm>
            <a:off x="-2798064" y="29987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/>
              <a:t>Change color on the squares by clicking on your object  and choose “Format Shape”</a:t>
            </a:r>
          </a:p>
        </p:txBody>
      </p:sp>
    </p:spTree>
    <p:extLst>
      <p:ext uri="{BB962C8B-B14F-4D97-AF65-F5344CB8AC3E}">
        <p14:creationId xmlns:p14="http://schemas.microsoft.com/office/powerpoint/2010/main" val="3013610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E060D7-D056-1444-869B-1C0EC843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97F-2738-994D-9D38-470D8CD78FE9}" type="datetime1">
              <a:rPr lang="sv-SE" smtClean="0"/>
              <a:t>2026-04-16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2CCF0-7079-6346-A7C1-FE51474F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FB92B-D0A7-E049-A4B9-4BA54FDA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F9F299B-4875-4748-BEDE-990F7D976C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87511"/>
          </a:xfrm>
        </p:spPr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84499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6BDD3-A5D5-D341-AF4C-5C87DE2D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ABD079-0911-DE4E-9DFC-A44CFD6B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A9FB-ADE5-CD42-B718-C5502A394DB1}" type="datetime1">
              <a:rPr lang="sv-SE" smtClean="0"/>
              <a:t>2026-04-16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A43DA-214B-D14F-BE11-1E7DEE451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04AB0-7439-DF4A-BEDD-8D1066F7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31311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on backgroun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3A7D92E-689C-7B40-8332-1283EA5B084A}"/>
              </a:ext>
            </a:extLst>
          </p:cNvPr>
          <p:cNvSpPr/>
          <p:nvPr userDrawn="1"/>
        </p:nvSpPr>
        <p:spPr>
          <a:xfrm>
            <a:off x="0" y="6087510"/>
            <a:ext cx="12192000" cy="770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C6BDD3-A5D5-D341-AF4C-5C87DE2D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ABD079-0911-DE4E-9DFC-A44CFD6B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E33A1-06B9-E246-B095-4111F0749B09}" type="datetime1">
              <a:rPr lang="sv-SE" smtClean="0"/>
              <a:t>2026-04-16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A43DA-214B-D14F-BE11-1E7DEE451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04AB0-7439-DF4A-BEDD-8D1066F7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DFD09F-C52A-4843-9F7E-90C66A69BD78}"/>
              </a:ext>
            </a:extLst>
          </p:cNvPr>
          <p:cNvSpPr txBox="1"/>
          <p:nvPr userDrawn="1"/>
        </p:nvSpPr>
        <p:spPr>
          <a:xfrm>
            <a:off x="-2578608" y="0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/>
              <a:t>Change color by clicking on the background and then choose “Format Background”. </a:t>
            </a:r>
          </a:p>
        </p:txBody>
      </p:sp>
    </p:spTree>
    <p:extLst>
      <p:ext uri="{BB962C8B-B14F-4D97-AF65-F5344CB8AC3E}">
        <p14:creationId xmlns:p14="http://schemas.microsoft.com/office/powerpoint/2010/main" val="4192093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E060D7-D056-1444-869B-1C0EC843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A2E5-55B2-1C47-B4B9-A43594513281}" type="datetime1">
              <a:rPr lang="sv-SE" smtClean="0"/>
              <a:t>2026-04-16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2CCF0-7079-6346-A7C1-FE51474F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FB92B-D0A7-E049-A4B9-4BA54FDA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8188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15E14EB3-C08D-C847-8C02-061E2B4367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910522">
            <a:off x="1578563" y="-2284199"/>
            <a:ext cx="8105918" cy="105449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811736-A132-FD4B-8CE0-10C44C83126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24616" y="2116582"/>
            <a:ext cx="8648173" cy="126438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1B74B1B-3771-1345-BD2D-B62B6AA667F7}"/>
              </a:ext>
            </a:extLst>
          </p:cNvPr>
          <p:cNvCxnSpPr>
            <a:cxnSpLocks/>
            <a:endCxn id="8" idx="1"/>
          </p:cNvCxnSpPr>
          <p:nvPr userDrawn="1"/>
        </p:nvCxnSpPr>
        <p:spPr>
          <a:xfrm>
            <a:off x="1724616" y="4162096"/>
            <a:ext cx="333224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BEC72D8-274E-4044-A740-FAF2A2F9E265}"/>
              </a:ext>
            </a:extLst>
          </p:cNvPr>
          <p:cNvSpPr txBox="1"/>
          <p:nvPr userDrawn="1"/>
        </p:nvSpPr>
        <p:spPr>
          <a:xfrm>
            <a:off x="5056858" y="3977430"/>
            <a:ext cx="207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E" b="1">
                <a:solidFill>
                  <a:schemeClr val="bg1"/>
                </a:solidFill>
              </a:rPr>
              <a:t>PARTNERS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35B51-43B0-C247-AE7A-941A3D457937}"/>
              </a:ext>
            </a:extLst>
          </p:cNvPr>
          <p:cNvCxnSpPr>
            <a:cxnSpLocks/>
          </p:cNvCxnSpPr>
          <p:nvPr userDrawn="1"/>
        </p:nvCxnSpPr>
        <p:spPr>
          <a:xfrm>
            <a:off x="7135142" y="4162096"/>
            <a:ext cx="333224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B7B1A1F-3166-1747-8A42-E9D9F43DC046}"/>
              </a:ext>
            </a:extLst>
          </p:cNvPr>
          <p:cNvSpPr/>
          <p:nvPr userDrawn="1"/>
        </p:nvSpPr>
        <p:spPr>
          <a:xfrm>
            <a:off x="-1105786" y="-2679405"/>
            <a:ext cx="14268893" cy="267940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t" anchorCtr="0"/>
          <a:lstStyle/>
          <a:p>
            <a:pPr algn="l"/>
            <a:endParaRPr lang="en-SE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EA2CA92-FB53-9D4E-B6E7-B38E38D67E61}"/>
              </a:ext>
            </a:extLst>
          </p:cNvPr>
          <p:cNvSpPr/>
          <p:nvPr userDrawn="1"/>
        </p:nvSpPr>
        <p:spPr>
          <a:xfrm>
            <a:off x="-528084" y="6855454"/>
            <a:ext cx="14268893" cy="267940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t" anchorCtr="0"/>
          <a:lstStyle/>
          <a:p>
            <a:pPr algn="l"/>
            <a:endParaRPr lang="en-SE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phic 15" descr="Logo&#10;RI.SE">
            <a:extLst>
              <a:ext uri="{FF2B5EF4-FFF2-40B4-BE49-F238E27FC236}">
                <a16:creationId xmlns:a16="http://schemas.microsoft.com/office/drawing/2014/main" id="{9618E02E-793E-E449-9830-A1966522B9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3589" y="4879201"/>
            <a:ext cx="830769" cy="1080000"/>
          </a:xfrm>
          <a:prstGeom prst="rect">
            <a:avLst/>
          </a:prstGeom>
        </p:spPr>
      </p:pic>
      <p:pic>
        <p:nvPicPr>
          <p:cNvPr id="13" name="Picture 16" descr="Logo&#10;&#10;Stockholm University">
            <a:extLst>
              <a:ext uri="{FF2B5EF4-FFF2-40B4-BE49-F238E27FC236}">
                <a16:creationId xmlns:a16="http://schemas.microsoft.com/office/drawing/2014/main" id="{254D1F8E-2C81-844F-8A02-8DD2D89B453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649613" y="4807201"/>
            <a:ext cx="1280848" cy="1224000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0449E334-41E6-8A33-B454-6C04C54BE3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570165" y="4793839"/>
            <a:ext cx="1124463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63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B5EB-DBE5-0842-8E1B-971770FF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3F559-EB03-8A40-BDA4-767FA48E0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6F5AD-E963-A74E-A36C-68B4904B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7C30F-DB27-6442-B602-DB65E1BB9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762B8-161F-8144-8E35-5E9EB8DB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6483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F65F0-5957-A146-B4FE-701DB63D3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8826500" cy="2852737"/>
          </a:xfrm>
        </p:spPr>
        <p:txBody>
          <a:bodyPr anchor="b">
            <a:norm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ED90E-3677-2849-ABF6-5BDEA3A85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4812"/>
            <a:ext cx="88265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C00E54-4F2A-E04E-AA4A-D68294AABEF6}"/>
              </a:ext>
            </a:extLst>
          </p:cNvPr>
          <p:cNvSpPr txBox="1"/>
          <p:nvPr userDrawn="1"/>
        </p:nvSpPr>
        <p:spPr>
          <a:xfrm>
            <a:off x="-3200400" y="0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/>
              <a:t>Change background color by clicking on the background and then choose “Format Background”. </a:t>
            </a:r>
          </a:p>
        </p:txBody>
      </p:sp>
    </p:spTree>
    <p:extLst>
      <p:ext uri="{BB962C8B-B14F-4D97-AF65-F5344CB8AC3E}">
        <p14:creationId xmlns:p14="http://schemas.microsoft.com/office/powerpoint/2010/main" val="16501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B9BEDAD-6396-CD46-AF6A-1DDF9FB0C5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accent6"/>
          </a:solidFill>
          <a:ln>
            <a:noFill/>
          </a:ln>
        </p:spPr>
        <p:txBody>
          <a:bodyPr/>
          <a:lstStyle/>
          <a:p>
            <a:endParaRPr lang="en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3F65F0-5957-A146-B4FE-701DB63D3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5264150" cy="4319587"/>
          </a:xfrm>
          <a:solidFill>
            <a:schemeClr val="accent4"/>
          </a:solidFill>
        </p:spPr>
        <p:txBody>
          <a:bodyPr lIns="360000" tIns="468000" rIns="360000" bIns="360000" anchor="t" anchorCtr="0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ED90E-3677-2849-ABF6-5BDEA3A85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4275" y="3893863"/>
            <a:ext cx="4559300" cy="7733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165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B775-4A99-024C-A57E-5D424ED9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2645B-3C8C-E648-A5AC-9CBC00BC0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03121"/>
            <a:ext cx="5032248" cy="37452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8953A-3B48-B24E-A790-71B5A993E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1552" y="2103121"/>
            <a:ext cx="5032248" cy="37452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862E-0CFA-5E4C-8BD6-B37DBEE5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9E08-904B-3F4F-B848-F26C0D097176}" type="datetime1">
              <a:rPr lang="sv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AB53-52CD-9E41-8827-27E87794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5205E-6AB7-4146-958A-FD204B39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93277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746AC-C8B8-5E47-8CF5-CD1AEC5FA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454A2-0EEF-1A4E-8970-16F0A26CF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90687"/>
            <a:ext cx="502456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FDF0-6038-9748-976A-B9DCFA0CE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47950"/>
            <a:ext cx="5024565" cy="32385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AF55CC-AAC9-6D41-AD47-C4FD030C3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7648" y="1690687"/>
            <a:ext cx="5027740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74D3C8-3589-4046-89C8-FB4A45219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7648" y="2647950"/>
            <a:ext cx="5027740" cy="32385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D3ABCE-6329-7643-ADEF-D5F1A96C5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64FA-7F0D-3F4A-8C68-C128FA58A56F}" type="datetime1">
              <a:rPr lang="sv-SE" smtClean="0"/>
              <a:t>2026-04-16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762A21-6415-C34D-A6F2-47209BA92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81141-3C0E-2140-B85E-C595FE1BB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3816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7705B2-C9FB-A64A-9D66-D3B8D50072B8}"/>
              </a:ext>
            </a:extLst>
          </p:cNvPr>
          <p:cNvSpPr/>
          <p:nvPr userDrawn="1"/>
        </p:nvSpPr>
        <p:spPr>
          <a:xfrm>
            <a:off x="0" y="6087510"/>
            <a:ext cx="12192000" cy="770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8953A-3B48-B24E-A790-71B5A993E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12526"/>
            <a:ext cx="6096000" cy="4429525"/>
          </a:xfrm>
          <a:noFill/>
        </p:spPr>
        <p:txBody>
          <a:bodyPr lIns="360000" tIns="216000" rIns="360000" bIns="360000"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  <a:lvl2pPr marL="0" indent="0">
              <a:buNone/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862E-0CFA-5E4C-8BD6-B37DBEE5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786EC-34C1-914A-A1B2-D2E802331FCE}" type="datetime1">
              <a:rPr lang="sv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AB53-52CD-9E41-8827-27E87794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5205E-6AB7-4146-958A-FD204B39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DCCCCA53-3494-8A40-9EE7-71F896F080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087509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6FE5DC9-CFAE-FF4D-A06D-161265C2FD5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389370" y="571390"/>
            <a:ext cx="1291590" cy="11418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844875D-AD18-1346-94E5-E9FD3AB8C3C7}"/>
              </a:ext>
            </a:extLst>
          </p:cNvPr>
          <p:cNvSpPr txBox="1"/>
          <p:nvPr userDrawn="1"/>
        </p:nvSpPr>
        <p:spPr>
          <a:xfrm>
            <a:off x="-3200400" y="0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/>
              <a:t>Change color by clicking on the background and then choose “Format Background”. </a:t>
            </a:r>
          </a:p>
        </p:txBody>
      </p:sp>
    </p:spTree>
    <p:extLst>
      <p:ext uri="{BB962C8B-B14F-4D97-AF65-F5344CB8AC3E}">
        <p14:creationId xmlns:p14="http://schemas.microsoft.com/office/powerpoint/2010/main" val="212086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B775-4A99-024C-A57E-5D424ED9B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4310"/>
            <a:ext cx="4895850" cy="1325563"/>
          </a:xfrm>
        </p:spPr>
        <p:txBody>
          <a:bodyPr anchor="ctr" anchorCtr="0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2645B-3C8C-E648-A5AC-9CBC00BC0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21409"/>
            <a:ext cx="4895850" cy="372694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862E-0CFA-5E4C-8BD6-B37DBEE5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498D-8C48-F845-B182-FB585481B537}" type="datetime1">
              <a:rPr lang="sv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AB53-52CD-9E41-8827-27E87794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5205E-6AB7-4146-958A-FD204B39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‹#›</a:t>
            </a:fld>
            <a:endParaRPr lang="en-SE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CCFC3E1-13C2-4144-AEE5-B7614D71A3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069673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19351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E0B563-5589-2E4A-B5E5-23D92D8E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4310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6A5DE-E062-AA46-9519-41F683152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84832"/>
            <a:ext cx="9153939" cy="384047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3DECB-D04D-3F47-8BE8-5ECE6CA650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087511"/>
            <a:ext cx="2743200" cy="77048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accent4"/>
                </a:solidFill>
              </a:defRPr>
            </a:lvl1pPr>
          </a:lstStyle>
          <a:p>
            <a:fld id="{4D7D6D5E-CFD2-FD4C-996C-28A3402D24BA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3322C-B9D3-A749-9D50-D88CA2B36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87511"/>
            <a:ext cx="4114800" cy="77048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5A44C-A5F4-7D45-A4DD-2B304B342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087511"/>
            <a:ext cx="2743200" cy="77048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9EFAE300-C588-E54A-A196-E7143C5A3120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5554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61" r:id="rId5"/>
    <p:sldLayoutId id="2147483652" r:id="rId6"/>
    <p:sldLayoutId id="2147483653" r:id="rId7"/>
    <p:sldLayoutId id="2147483666" r:id="rId8"/>
    <p:sldLayoutId id="2147483664" r:id="rId9"/>
    <p:sldLayoutId id="2147483665" r:id="rId10"/>
    <p:sldLayoutId id="2147483662" r:id="rId11"/>
    <p:sldLayoutId id="2147483663" r:id="rId12"/>
    <p:sldLayoutId id="2147483667" r:id="rId13"/>
    <p:sldLayoutId id="2147483654" r:id="rId14"/>
    <p:sldLayoutId id="2147483668" r:id="rId15"/>
    <p:sldLayoutId id="2147483655" r:id="rId16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1100"/>
        </a:spcBef>
        <a:spcAft>
          <a:spcPts val="0"/>
        </a:spcAft>
        <a:buFont typeface="System Font Regular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◦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CFF484-21C9-5048-8D5D-72666CA99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8826500" cy="2852737"/>
          </a:xfrm>
        </p:spPr>
        <p:txBody>
          <a:bodyPr>
            <a:normAutofit/>
          </a:bodyPr>
          <a:lstStyle/>
          <a:p>
            <a:r>
              <a:rPr lang="sv-SE" dirty="0"/>
              <a:t>Digital </a:t>
            </a:r>
            <a:r>
              <a:rPr lang="sv-SE" dirty="0" err="1"/>
              <a:t>Futures</a:t>
            </a:r>
            <a:r>
              <a:rPr lang="sv-SE" dirty="0"/>
              <a:t> </a:t>
            </a:r>
            <a:r>
              <a:rPr lang="sv-SE" dirty="0" err="1"/>
              <a:t>Proof-of-Concept</a:t>
            </a:r>
            <a:r>
              <a:rPr lang="sv-SE" dirty="0"/>
              <a:t> Project </a:t>
            </a:r>
            <a:r>
              <a:rPr lang="sv-SE" dirty="0" err="1"/>
              <a:t>Description</a:t>
            </a:r>
            <a:endParaRPr lang="en-S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5FD7698-F784-D642-9451-6642DC1D7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4812"/>
            <a:ext cx="8826500" cy="1500187"/>
          </a:xfrm>
        </p:spPr>
        <p:txBody>
          <a:bodyPr/>
          <a:lstStyle/>
          <a:p>
            <a:r>
              <a:rPr lang="sv-SE" dirty="0"/>
              <a:t>Project: [Project </a:t>
            </a:r>
            <a:r>
              <a:rPr lang="sv-SE" dirty="0" err="1"/>
              <a:t>Name</a:t>
            </a:r>
            <a:r>
              <a:rPr lang="sv-SE" dirty="0"/>
              <a:t>]</a:t>
            </a:r>
          </a:p>
          <a:p>
            <a:r>
              <a:rPr lang="sv-SE" dirty="0" err="1"/>
              <a:t>Innovators</a:t>
            </a:r>
            <a:r>
              <a:rPr lang="sv-SE" dirty="0"/>
              <a:t>: [</a:t>
            </a:r>
            <a:r>
              <a:rPr lang="sv-SE" dirty="0" err="1"/>
              <a:t>Names</a:t>
            </a:r>
            <a:r>
              <a:rPr lang="sv-SE" dirty="0"/>
              <a:t>]</a:t>
            </a:r>
          </a:p>
          <a:p>
            <a:r>
              <a:rPr lang="sv-SE" dirty="0"/>
              <a:t>[Date]</a:t>
            </a:r>
            <a:endParaRPr lang="en-SE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785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01D3F9-5AA0-D8F5-00E8-77C7BE47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7282A9-043F-86E2-390F-3C16C5093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Describe</a:t>
            </a:r>
            <a:r>
              <a:rPr lang="sv-SE" dirty="0"/>
              <a:t> the problem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trying</a:t>
            </a:r>
            <a:r>
              <a:rPr lang="sv-SE" dirty="0"/>
              <a:t> to </a:t>
            </a:r>
            <a:r>
              <a:rPr lang="sv-SE" dirty="0" err="1"/>
              <a:t>solve</a:t>
            </a:r>
            <a:r>
              <a:rPr lang="sv-SE" dirty="0"/>
              <a:t>.]</a:t>
            </a:r>
          </a:p>
        </p:txBody>
      </p:sp>
    </p:spTree>
    <p:extLst>
      <p:ext uri="{BB962C8B-B14F-4D97-AF65-F5344CB8AC3E}">
        <p14:creationId xmlns:p14="http://schemas.microsoft.com/office/powerpoint/2010/main" val="192527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3FBE6-AA95-A35F-6DB5-360CEAA20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2B0AA-C59A-095A-0FF8-B8384A796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Describe</a:t>
            </a:r>
            <a:r>
              <a:rPr lang="sv-SE" dirty="0"/>
              <a:t> the solution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proposing</a:t>
            </a:r>
            <a:r>
              <a:rPr lang="sv-SE" dirty="0"/>
              <a:t>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74282-E7D7-A11E-2FE7-C54EE4CB0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426A8-4C01-6D54-0FF7-63358614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F0598-4DFD-C8A9-9294-E10F6B3FD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3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30312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A6768-8391-F6A2-81FA-A836B0AB3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solidFill>
                  <a:schemeClr val="accent3"/>
                </a:solidFill>
              </a:rPr>
              <a:t>Why</a:t>
            </a:r>
            <a:r>
              <a:rPr lang="sv-SE" dirty="0">
                <a:solidFill>
                  <a:schemeClr val="accent3"/>
                </a:solidFill>
              </a:rPr>
              <a:t> </a:t>
            </a:r>
            <a:r>
              <a:rPr lang="sv-SE" dirty="0" err="1">
                <a:solidFill>
                  <a:schemeClr val="accent3"/>
                </a:solidFill>
              </a:rPr>
              <a:t>Now</a:t>
            </a:r>
            <a:r>
              <a:rPr lang="sv-SE" dirty="0">
                <a:solidFill>
                  <a:schemeClr val="accent3"/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29663-4A25-46EC-061B-435671830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Motivate</a:t>
            </a:r>
            <a:r>
              <a:rPr lang="sv-SE" dirty="0"/>
              <a:t> </a:t>
            </a:r>
            <a:r>
              <a:rPr lang="sv-SE" dirty="0" err="1"/>
              <a:t>why</a:t>
            </a:r>
            <a:r>
              <a:rPr lang="sv-SE" dirty="0"/>
              <a:t> the problem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studying</a:t>
            </a:r>
            <a:r>
              <a:rPr lang="sv-SE" dirty="0"/>
              <a:t> is relevant and </a:t>
            </a:r>
            <a:r>
              <a:rPr lang="sv-SE" dirty="0" err="1"/>
              <a:t>why</a:t>
            </a:r>
            <a:r>
              <a:rPr lang="sv-SE" dirty="0"/>
              <a:t> the timing for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project</a:t>
            </a:r>
            <a:r>
              <a:rPr lang="sv-SE" dirty="0"/>
              <a:t> is right.]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78A27-33EA-4312-313F-380CF216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C361F-FB84-919F-9FFD-18CC6CD10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68309-600E-2D6B-1638-BA692CBAB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4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17002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B734A-5E79-CB03-7129-59379B405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Market </a:t>
            </a:r>
            <a:r>
              <a:rPr lang="sv-SE" dirty="0" err="1">
                <a:solidFill>
                  <a:schemeClr val="accent3"/>
                </a:solidFill>
              </a:rPr>
              <a:t>Size</a:t>
            </a:r>
            <a:r>
              <a:rPr lang="sv-SE" dirty="0">
                <a:solidFill>
                  <a:schemeClr val="accent3"/>
                </a:solidFill>
              </a:rPr>
              <a:t> and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9A0CC-8DEE-E5D7-B7A4-A126F513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Describe</a:t>
            </a:r>
            <a:r>
              <a:rPr lang="sv-SE" dirty="0"/>
              <a:t> the market </a:t>
            </a:r>
            <a:r>
              <a:rPr lang="sv-SE" dirty="0" err="1"/>
              <a:t>size</a:t>
            </a:r>
            <a:r>
              <a:rPr lang="sv-SE" dirty="0"/>
              <a:t> and the </a:t>
            </a:r>
            <a:r>
              <a:rPr lang="sv-SE" dirty="0" err="1"/>
              <a:t>economic</a:t>
            </a:r>
            <a:r>
              <a:rPr lang="sv-SE" dirty="0"/>
              <a:t> and </a:t>
            </a:r>
            <a:r>
              <a:rPr lang="sv-SE" dirty="0" err="1"/>
              <a:t>societal</a:t>
            </a:r>
            <a:r>
              <a:rPr lang="sv-SE" dirty="0"/>
              <a:t> </a:t>
            </a:r>
            <a:r>
              <a:rPr lang="sv-SE" dirty="0" err="1"/>
              <a:t>impact</a:t>
            </a:r>
            <a:r>
              <a:rPr lang="sv-SE" dirty="0"/>
              <a:t> potential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concept</a:t>
            </a:r>
            <a:r>
              <a:rPr lang="sv-SE" dirty="0"/>
              <a:t>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F07B6-D167-4980-A767-5FC0D02CB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C6CA-8DDE-967A-9D24-B7F1C933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11904-049F-877E-B8BC-98B52CE4B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5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4318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BEF3-0E72-326B-39B0-38DFDBD21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60DC3-7A83-29D6-6EE1-E57534514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Describe</a:t>
            </a:r>
            <a:r>
              <a:rPr lang="sv-SE" dirty="0"/>
              <a:t> the </a:t>
            </a:r>
            <a:r>
              <a:rPr lang="sv-SE" dirty="0" err="1"/>
              <a:t>composition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project</a:t>
            </a:r>
            <a:r>
              <a:rPr lang="sv-SE" dirty="0"/>
              <a:t> team and </a:t>
            </a:r>
            <a:r>
              <a:rPr lang="sv-SE" dirty="0" err="1"/>
              <a:t>each</a:t>
            </a:r>
            <a:r>
              <a:rPr lang="sv-SE" dirty="0"/>
              <a:t> team </a:t>
            </a:r>
            <a:r>
              <a:rPr lang="sv-SE" dirty="0" err="1"/>
              <a:t>member’s</a:t>
            </a:r>
            <a:r>
              <a:rPr lang="sv-SE" dirty="0"/>
              <a:t> </a:t>
            </a:r>
            <a:r>
              <a:rPr lang="sv-SE" dirty="0" err="1"/>
              <a:t>qualifications</a:t>
            </a:r>
            <a:r>
              <a:rPr lang="sv-SE" dirty="0"/>
              <a:t> and </a:t>
            </a:r>
            <a:r>
              <a:rPr lang="sv-SE" dirty="0" err="1"/>
              <a:t>suitability</a:t>
            </a:r>
            <a:r>
              <a:rPr lang="sv-SE" dirty="0"/>
              <a:t> for </a:t>
            </a:r>
            <a:r>
              <a:rPr lang="sv-SE" dirty="0" err="1"/>
              <a:t>their</a:t>
            </a:r>
            <a:r>
              <a:rPr lang="sv-SE" dirty="0"/>
              <a:t> </a:t>
            </a:r>
            <a:r>
              <a:rPr lang="sv-SE" dirty="0" err="1"/>
              <a:t>respective</a:t>
            </a:r>
            <a:r>
              <a:rPr lang="sv-SE" dirty="0"/>
              <a:t> </a:t>
            </a:r>
            <a:r>
              <a:rPr lang="sv-SE" dirty="0" err="1"/>
              <a:t>roles</a:t>
            </a:r>
            <a:r>
              <a:rPr lang="sv-SE" dirty="0"/>
              <a:t> in the team and in the </a:t>
            </a:r>
            <a:r>
              <a:rPr lang="sv-SE" dirty="0" err="1"/>
              <a:t>project</a:t>
            </a:r>
            <a:r>
              <a:rPr lang="sv-SE" dirty="0"/>
              <a:t>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A70A6-B3F1-F4C1-E6B1-FBD30E3EA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D013F-6C45-842E-62A3-E3E93D1CA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E6DF1-796D-1285-5787-EB9639D8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6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10518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E0B09-8149-33E9-1209-397DE4ADE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solidFill>
                  <a:schemeClr val="accent3"/>
                </a:solidFill>
              </a:rPr>
              <a:t>Concept</a:t>
            </a:r>
            <a:r>
              <a:rPr lang="sv-SE" dirty="0">
                <a:solidFill>
                  <a:schemeClr val="accent3"/>
                </a:solidFill>
              </a:rPr>
              <a:t> </a:t>
            </a:r>
            <a:r>
              <a:rPr lang="sv-SE" dirty="0" err="1">
                <a:solidFill>
                  <a:schemeClr val="accent3"/>
                </a:solidFill>
              </a:rPr>
              <a:t>Description</a:t>
            </a:r>
            <a:endParaRPr lang="sv-SE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7C882-DF6B-537E-FCF7-5E93F0C27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Provide</a:t>
            </a:r>
            <a:r>
              <a:rPr lang="sv-SE" dirty="0"/>
              <a:t> a </a:t>
            </a:r>
            <a:r>
              <a:rPr lang="sv-SE" dirty="0" err="1"/>
              <a:t>more</a:t>
            </a:r>
            <a:r>
              <a:rPr lang="sv-SE" dirty="0"/>
              <a:t> in-</a:t>
            </a:r>
            <a:r>
              <a:rPr lang="sv-SE" dirty="0" err="1"/>
              <a:t>depth</a:t>
            </a:r>
            <a:r>
              <a:rPr lang="sv-SE" dirty="0"/>
              <a:t>, </a:t>
            </a:r>
            <a:r>
              <a:rPr lang="sv-SE" dirty="0" err="1"/>
              <a:t>technical</a:t>
            </a:r>
            <a:r>
              <a:rPr lang="sv-SE" dirty="0"/>
              <a:t> </a:t>
            </a:r>
            <a:r>
              <a:rPr lang="sv-SE" dirty="0" err="1"/>
              <a:t>description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concept</a:t>
            </a:r>
            <a:r>
              <a:rPr lang="sv-SE" dirty="0"/>
              <a:t> and the </a:t>
            </a:r>
            <a:r>
              <a:rPr lang="sv-SE" dirty="0" err="1"/>
              <a:t>prototype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intend</a:t>
            </a:r>
            <a:r>
              <a:rPr lang="sv-SE" dirty="0"/>
              <a:t> to </a:t>
            </a:r>
            <a:r>
              <a:rPr lang="sv-SE" dirty="0" err="1"/>
              <a:t>develop</a:t>
            </a:r>
            <a:r>
              <a:rPr lang="sv-SE" dirty="0"/>
              <a:t> in the </a:t>
            </a:r>
            <a:r>
              <a:rPr lang="sv-SE" dirty="0" err="1"/>
              <a:t>project</a:t>
            </a:r>
            <a:r>
              <a:rPr lang="sv-SE" dirty="0"/>
              <a:t>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8F754-61EE-678B-8BBA-A2A680034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BB259-6BD7-F43C-1B65-9F6CEDEC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64D1C-1398-846C-ECB1-AD91D5B2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7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859517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B3BE-4C42-C9DF-5102-8C8E3E7D6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Project </a:t>
            </a:r>
            <a:r>
              <a:rPr lang="sv-SE" dirty="0" err="1">
                <a:solidFill>
                  <a:schemeClr val="accent3"/>
                </a:solidFill>
              </a:rPr>
              <a:t>Description</a:t>
            </a:r>
            <a:endParaRPr lang="sv-SE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C3AFF-23B5-D709-A5CE-E64B66EA8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Describe</a:t>
            </a:r>
            <a:r>
              <a:rPr lang="sv-SE" dirty="0"/>
              <a:t> </a:t>
            </a:r>
            <a:r>
              <a:rPr lang="sv-SE" dirty="0" err="1"/>
              <a:t>how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plan to </a:t>
            </a:r>
            <a:r>
              <a:rPr lang="sv-SE" dirty="0" err="1"/>
              <a:t>manage</a:t>
            </a:r>
            <a:r>
              <a:rPr lang="sv-SE" dirty="0"/>
              <a:t> the </a:t>
            </a:r>
            <a:r>
              <a:rPr lang="sv-SE" dirty="0" err="1"/>
              <a:t>project</a:t>
            </a:r>
            <a:r>
              <a:rPr lang="sv-SE" dirty="0"/>
              <a:t>, </a:t>
            </a:r>
            <a:r>
              <a:rPr lang="sv-SE" dirty="0" err="1"/>
              <a:t>including</a:t>
            </a:r>
            <a:r>
              <a:rPr lang="sv-SE" dirty="0"/>
              <a:t> </a:t>
            </a:r>
            <a:r>
              <a:rPr lang="sv-SE" dirty="0" err="1"/>
              <a:t>work</a:t>
            </a:r>
            <a:r>
              <a:rPr lang="sv-SE" dirty="0"/>
              <a:t> </a:t>
            </a:r>
            <a:r>
              <a:rPr lang="sv-SE" dirty="0" err="1"/>
              <a:t>packages</a:t>
            </a:r>
            <a:r>
              <a:rPr lang="sv-SE" dirty="0"/>
              <a:t>, </a:t>
            </a:r>
            <a:r>
              <a:rPr lang="sv-SE" dirty="0" err="1"/>
              <a:t>milestones</a:t>
            </a:r>
            <a:r>
              <a:rPr lang="sv-SE" dirty="0"/>
              <a:t>, and </a:t>
            </a:r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schedule</a:t>
            </a:r>
            <a:r>
              <a:rPr lang="sv-SE" dirty="0"/>
              <a:t>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1C792-3B8E-6624-AFB1-A72AC341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67A15-8C10-4701-A3E5-27B8E028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F2C79-F107-7247-37D0-C79DD69C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8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574226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FDF45-938F-BBE5-D442-7FBD2743B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8A8BD-B777-E8A3-34ED-22C19B361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</a:t>
            </a:r>
            <a:r>
              <a:rPr lang="sv-SE" dirty="0" err="1"/>
              <a:t>Describe</a:t>
            </a:r>
            <a:r>
              <a:rPr lang="sv-SE" dirty="0"/>
              <a:t> the budget for the </a:t>
            </a:r>
            <a:r>
              <a:rPr lang="sv-SE" dirty="0" err="1"/>
              <a:t>project</a:t>
            </a:r>
            <a:r>
              <a:rPr lang="sv-SE" dirty="0"/>
              <a:t>.]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35E1F-4342-6D96-F33A-0ED8BE01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DB98-BFB6-F94E-9C96-EDC3DEB62010}" type="datetime1">
              <a:rPr lang="sv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A9349-2E50-29FD-DE09-CC0BC2568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Digital Futures</a:t>
            </a:r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50B1C-76C3-C8C2-10AB-5359B645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E300-C588-E54A-A196-E7143C5A3120}" type="slidenum">
              <a:rPr lang="en-SE" smtClean="0"/>
              <a:t>9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69822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232D2C"/>
      </a:dk2>
      <a:lt2>
        <a:srgbClr val="DEDEE1"/>
      </a:lt2>
      <a:accent1>
        <a:srgbClr val="00807F"/>
      </a:accent1>
      <a:accent2>
        <a:srgbClr val="99CCCC"/>
      </a:accent2>
      <a:accent3>
        <a:srgbClr val="E56150"/>
      </a:accent3>
      <a:accent4>
        <a:srgbClr val="004C6C"/>
      </a:accent4>
      <a:accent5>
        <a:srgbClr val="222C2B"/>
      </a:accent5>
      <a:accent6>
        <a:srgbClr val="DEDEE1"/>
      </a:accent6>
      <a:hlink>
        <a:srgbClr val="00807F"/>
      </a:hlink>
      <a:folHlink>
        <a:srgbClr val="0080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lIns="360000" tIns="360000" rIns="360000" bIns="360000" rtlCol="0" anchor="t" anchorCtr="0"/>
      <a:lstStyle>
        <a:defPPr algn="l">
          <a:defRPr sz="24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24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EA14A8DCFEC74D9ED6FA295A6A1308" ma:contentTypeVersion="3" ma:contentTypeDescription="Create a new document." ma:contentTypeScope="" ma:versionID="d7b1f7e6c2a10aff74d24fc42f6817e8">
  <xsd:schema xmlns:xsd="http://www.w3.org/2001/XMLSchema" xmlns:xs="http://www.w3.org/2001/XMLSchema" xmlns:p="http://schemas.microsoft.com/office/2006/metadata/properties" xmlns:ns2="b4423c6d-c4f9-4ef2-b9b5-e17c8cd29e98" targetNamespace="http://schemas.microsoft.com/office/2006/metadata/properties" ma:root="true" ma:fieldsID="6689836f629599891737f49c4a288c19" ns2:_="">
    <xsd:import namespace="b4423c6d-c4f9-4ef2-b9b5-e17c8cd29e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423c6d-c4f9-4ef2-b9b5-e17c8cd29e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6D75F9-4325-4783-B3A6-CE52B81FF45E}"/>
</file>

<file path=customXml/itemProps2.xml><?xml version="1.0" encoding="utf-8"?>
<ds:datastoreItem xmlns:ds="http://schemas.openxmlformats.org/officeDocument/2006/customXml" ds:itemID="{7719FDBE-BFEE-4B9D-98DB-2CB37B7B5E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F02B5E-8468-4737-A752-1B83432A5B1D}">
  <ds:schemaRefs>
    <ds:schemaRef ds:uri="http://schemas.microsoft.com/office/2006/documentManagement/types"/>
    <ds:schemaRef ds:uri="http://schemas.openxmlformats.org/package/2006/metadata/core-properties"/>
    <ds:schemaRef ds:uri="9dc6396d-8eb0-4774-b518-28a967ddcd5f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349c8cbb-637d-4387-b04e-eb45e8aa6bfe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193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System Font Regular</vt:lpstr>
      <vt:lpstr>Wingdings</vt:lpstr>
      <vt:lpstr>Office Theme</vt:lpstr>
      <vt:lpstr>Digital Futures Proof-of-Concept Project Description</vt:lpstr>
      <vt:lpstr>Problem</vt:lpstr>
      <vt:lpstr>Solution</vt:lpstr>
      <vt:lpstr>Why Now?</vt:lpstr>
      <vt:lpstr>Market Size and Potential</vt:lpstr>
      <vt:lpstr>Team</vt:lpstr>
      <vt:lpstr>Concept Description</vt:lpstr>
      <vt:lpstr>Project Description</vt:lpstr>
      <vt:lpstr>Budget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Digital Futures</dc:creator>
  <cp:keywords/>
  <dc:description/>
  <cp:lastModifiedBy>Urban Forssell</cp:lastModifiedBy>
  <cp:revision>6</cp:revision>
  <dcterms:created xsi:type="dcterms:W3CDTF">2020-09-24T14:53:34Z</dcterms:created>
  <dcterms:modified xsi:type="dcterms:W3CDTF">2026-04-16T08:43:37Z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0x01010043EA14A8DCFEC74D9ED6FA295A6A1308</vt:lpwstr>
  </property>
  <property fmtid="{D5CDD505-2E9C-101B-9397-08002B2CF9AE}" pid="3" name="MediaServiceImageTags">
    <vt:lpwstr/>
  </property>
</Properties>
</file>